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1"/>
  </p:notesMasterIdLst>
  <p:sldIdLst>
    <p:sldId id="256" r:id="rId5"/>
    <p:sldId id="264" r:id="rId6"/>
    <p:sldId id="260" r:id="rId7"/>
    <p:sldId id="265" r:id="rId8"/>
    <p:sldId id="268" r:id="rId9"/>
    <p:sldId id="269" r:id="rId10"/>
    <p:sldId id="270" r:id="rId11"/>
    <p:sldId id="262" r:id="rId12"/>
    <p:sldId id="280" r:id="rId13"/>
    <p:sldId id="261" r:id="rId14"/>
    <p:sldId id="257" r:id="rId15"/>
    <p:sldId id="259" r:id="rId16"/>
    <p:sldId id="266" r:id="rId17"/>
    <p:sldId id="273" r:id="rId18"/>
    <p:sldId id="279" r:id="rId19"/>
    <p:sldId id="281" r:id="rId2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69" autoAdjust="0"/>
    <p:restoredTop sz="94660"/>
  </p:normalViewPr>
  <p:slideViewPr>
    <p:cSldViewPr>
      <p:cViewPr varScale="1">
        <p:scale>
          <a:sx n="81" d="100"/>
          <a:sy n="81" d="100"/>
        </p:scale>
        <p:origin x="1493"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ASENKRON</a:t>
          </a: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SENKRON</a:t>
          </a: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pt>
  </dgm:ptLst>
  <dgm:cxnLst>
    <dgm:cxn modelId="{AA493872-DDCF-4AEB-9AC9-F798E9B4CB4D}" type="presOf" srcId="{B8A4DADE-5F01-4FC6-B975-FD5B3227F0F8}" destId="{2514A896-047A-4608-BAEB-01D362E97196}"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55D12180-1306-4B02-844E-BD84CEA527EA}" type="presOf" srcId="{CD6E06E3-B4C8-4C97-97E6-6BE09B2EC01F}" destId="{AC2232F7-6B57-45C2-A649-A20C5AA95C35}" srcOrd="0" destOrd="0" presId="urn:microsoft.com/office/officeart/2005/8/layout/vList2"/>
    <dgm:cxn modelId="{49627C9F-7148-401F-867D-9BA6D500D6DB}" srcId="{9F07936F-891E-42C0-AE78-1D615DC47051}" destId="{B8A4DADE-5F01-4FC6-B975-FD5B3227F0F8}" srcOrd="0" destOrd="0" parTransId="{03F2EF6A-9CCF-4DFE-BD6B-BD82A993CD48}" sibTransId="{85A0B519-0A64-4C68-AB75-4FC841FE0F61}"/>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ASENKRON</a:t>
          </a: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SENKRON</a:t>
          </a: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19.12.2024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a:t>6.4.2016</a:t>
            </a: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118525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20691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48019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7" name="6 Veri Yer Tutucusu"/>
          <p:cNvSpPr>
            <a:spLocks noGrp="1"/>
          </p:cNvSpPr>
          <p:nvPr>
            <p:ph type="dt" sz="half" idx="14"/>
          </p:nvPr>
        </p:nvSpPr>
        <p:spPr/>
        <p:txBody>
          <a:bodyPr rtlCol="0"/>
          <a:lstStyle/>
          <a:p>
            <a:r>
              <a:rPr lang="tr-TR"/>
              <a:t>6.4.2016</a:t>
            </a: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a:t>6.4.2016</a:t>
            </a: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r>
              <a:rPr lang="tr-TR"/>
              <a:t>6.4.2016</a:t>
            </a: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a:t>Asıl başlık stili için tıklatın</a:t>
            </a:r>
            <a:endParaRPr kumimoji="0" lang="en-US"/>
          </a:p>
        </p:txBody>
      </p:sp>
      <p:sp>
        <p:nvSpPr>
          <p:cNvPr id="7" name="6 Veri Yer Tutucusu"/>
          <p:cNvSpPr>
            <a:spLocks noGrp="1"/>
          </p:cNvSpPr>
          <p:nvPr>
            <p:ph type="dt" sz="half" idx="10"/>
          </p:nvPr>
        </p:nvSpPr>
        <p:spPr/>
        <p:txBody>
          <a:bodyPr/>
          <a:lstStyle/>
          <a:p>
            <a:r>
              <a:rPr lang="tr-TR"/>
              <a:t>6.4.2016</a:t>
            </a: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6" name="5 Veri Yer Tutucusu"/>
          <p:cNvSpPr>
            <a:spLocks noGrp="1"/>
          </p:cNvSpPr>
          <p:nvPr>
            <p:ph type="dt" sz="half" idx="10"/>
          </p:nvPr>
        </p:nvSpPr>
        <p:spPr/>
        <p:txBody>
          <a:bodyPr rtlCol="0"/>
          <a:lstStyle/>
          <a:p>
            <a:r>
              <a:rPr lang="tr-TR"/>
              <a:t>6.4.2016</a:t>
            </a: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a:t>6.4.2016</a:t>
            </a: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21" name="20 Veri Yer Tutucusu"/>
          <p:cNvSpPr>
            <a:spLocks noGrp="1"/>
          </p:cNvSpPr>
          <p:nvPr>
            <p:ph type="dt" sz="half" idx="14"/>
          </p:nvPr>
        </p:nvSpPr>
        <p:spPr/>
        <p:txBody>
          <a:bodyPr rtlCol="0"/>
          <a:lstStyle/>
          <a:p>
            <a:r>
              <a:rPr lang="tr-TR"/>
              <a:t>6.4.2016</a:t>
            </a: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a:t>6.4.2016</a:t>
            </a: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59639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a:t>6.4.2016</a:t>
            </a: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a:bodyPr>
          <a:lstStyle/>
          <a:p>
            <a:pPr algn="ctr"/>
            <a:r>
              <a:rPr lang="tr-TR" dirty="0"/>
              <a:t>SİİRT ÜNİVERSİTESİ</a:t>
            </a:r>
            <a:br>
              <a:rPr lang="tr-TR" dirty="0"/>
            </a:br>
            <a:r>
              <a:rPr lang="tr-TR" dirty="0"/>
              <a:t>UZAKTAN EĞİTİM UYGULAMA ve ARAŞTIRMA MERKEZİ (SİUZEM) MÜDÜRLÜĞÜ</a:t>
            </a:r>
          </a:p>
        </p:txBody>
      </p:sp>
      <p:sp>
        <p:nvSpPr>
          <p:cNvPr id="3" name="2 Alt Başlık"/>
          <p:cNvSpPr>
            <a:spLocks noGrp="1"/>
          </p:cNvSpPr>
          <p:nvPr>
            <p:ph type="subTitle" idx="1"/>
          </p:nvPr>
        </p:nvSpPr>
        <p:spPr>
          <a:xfrm>
            <a:off x="2123728" y="3929066"/>
            <a:ext cx="6400800" cy="1752600"/>
          </a:xfrm>
        </p:spPr>
        <p:txBody>
          <a:bodyPr>
            <a:normAutofit/>
          </a:bodyPr>
          <a:lstStyle/>
          <a:p>
            <a:pPr algn="ctr"/>
            <a:r>
              <a:rPr lang="tr-TR" sz="4000"/>
              <a:t>2024 </a:t>
            </a:r>
            <a:r>
              <a:rPr lang="tr-TR" sz="4000" dirty="0"/>
              <a:t>YILI BRİFİNG SUNUMU</a:t>
            </a:r>
          </a:p>
          <a:p>
            <a:pPr algn="ctr"/>
            <a:endParaRPr lang="tr-T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a:t>UZAKTAN EĞİTİM NEDİR</a:t>
            </a:r>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a:latin typeface="Times New Roman" pitchFamily="18" charset="0"/>
                <a:cs typeface="Times New Roman" pitchFamily="18" charset="0"/>
              </a:rPr>
              <a:t>Uzaktan eğitim, zaman ve mekandan tamamen bağımsız, öğrencinin ve öğretim üyesinin </a:t>
            </a:r>
            <a:r>
              <a:rPr lang="tr-TR" sz="2000" dirty="0" err="1">
                <a:latin typeface="Times New Roman" pitchFamily="18" charset="0"/>
                <a:cs typeface="Times New Roman" pitchFamily="18" charset="0"/>
              </a:rPr>
              <a:t>kampüse</a:t>
            </a:r>
            <a:r>
              <a:rPr lang="tr-TR" sz="2000" dirty="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a:latin typeface="Times New Roman" pitchFamily="18" charset="0"/>
                <a:cs typeface="Times New Roman" pitchFamily="18" charset="0"/>
              </a:rPr>
              <a:t>interaktif</a:t>
            </a:r>
            <a:r>
              <a:rPr lang="tr-TR" sz="2000" dirty="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a:t>NEDEN UZAKTAN EĞİTİM</a:t>
            </a:r>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UZAKTAN EĞİTİM NASIL YAPILIR?</a:t>
            </a:r>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a:t>MERKEZİMİZ HAKKINDA GENEL BİLGİ</a:t>
            </a:r>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a:latin typeface="Times New Roman" pitchFamily="18" charset="0"/>
                <a:cs typeface="Times New Roman" pitchFamily="18" charset="0"/>
              </a:rPr>
              <a:t>Merkezimiz aktif faaliyetlerine ilk kez 2014-2015 Eğitim-Öğretim Yılı Bahar Dönemi itibariyle başlamıştır. </a:t>
            </a:r>
          </a:p>
          <a:p>
            <a:r>
              <a:rPr lang="tr-TR" dirty="0">
                <a:latin typeface="Times New Roman" pitchFamily="18" charset="0"/>
                <a:cs typeface="Times New Roman" pitchFamily="18" charset="0"/>
              </a:rPr>
              <a:t>Merkezimiz Siirt Üniversitesi </a:t>
            </a:r>
            <a:r>
              <a:rPr lang="tr-TR" dirty="0" err="1">
                <a:latin typeface="Times New Roman" pitchFamily="18" charset="0"/>
                <a:cs typeface="Times New Roman" pitchFamily="18" charset="0"/>
              </a:rPr>
              <a:t>Kezer</a:t>
            </a:r>
            <a:r>
              <a:rPr lang="tr-TR" dirty="0">
                <a:latin typeface="Times New Roman" pitchFamily="18" charset="0"/>
                <a:cs typeface="Times New Roman" pitchFamily="18" charset="0"/>
              </a:rPr>
              <a:t> Yerleşkesi, Rektörlük Binası, B Blok 1. katta hizmet vermektedir.</a:t>
            </a:r>
          </a:p>
          <a:p>
            <a:r>
              <a:rPr lang="tr-TR" dirty="0">
                <a:latin typeface="Times New Roman" pitchFamily="18" charset="0"/>
                <a:cs typeface="Times New Roman" pitchFamily="18" charset="0"/>
              </a:rPr>
              <a:t>Merkez müdürlüğümüze tahsis edilen bir Müdür ofisi, 4 adet eğitmen odası, 1 adet memur odası ve 1 adet de arşiv ve fotokopi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B82BA05-B20E-ADEE-25DB-5EB8F97BA317}"/>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2C1CA6C-C725-E667-9A99-5CE2EAB0375B}"/>
              </a:ext>
            </a:extLst>
          </p:cNvPr>
          <p:cNvSpPr>
            <a:spLocks noGrp="1"/>
          </p:cNvSpPr>
          <p:nvPr>
            <p:ph sz="quarter" idx="1"/>
          </p:nvPr>
        </p:nvSpPr>
        <p:spPr/>
        <p:txBody>
          <a:bodyPr/>
          <a:lstStyle/>
          <a:p>
            <a:endParaRPr lang="tr-TR"/>
          </a:p>
        </p:txBody>
      </p:sp>
      <p:sp>
        <p:nvSpPr>
          <p:cNvPr id="4" name="Slayt Numarası Yer Tutucusu 3">
            <a:extLst>
              <a:ext uri="{FF2B5EF4-FFF2-40B4-BE49-F238E27FC236}">
                <a16:creationId xmlns:a16="http://schemas.microsoft.com/office/drawing/2014/main" id="{5A7CF3F8-FAB7-B19C-8CBB-396EEA4A322B}"/>
              </a:ext>
            </a:extLst>
          </p:cNvPr>
          <p:cNvSpPr>
            <a:spLocks noGrp="1"/>
          </p:cNvSpPr>
          <p:nvPr>
            <p:ph type="sldNum" sz="quarter" idx="15"/>
          </p:nvPr>
        </p:nvSpPr>
        <p:spPr/>
        <p:txBody>
          <a:bodyPr/>
          <a:lstStyle/>
          <a:p>
            <a:fld id="{08837F6A-8C7A-4737-BAB1-56D8D1B7DA7A}" type="slidenum">
              <a:rPr lang="tr-TR" smtClean="0"/>
              <a:pPr/>
              <a:t>9</a:t>
            </a:fld>
            <a:endParaRPr lang="tr-TR"/>
          </a:p>
        </p:txBody>
      </p:sp>
      <p:pic>
        <p:nvPicPr>
          <p:cNvPr id="6" name="Resim 5">
            <a:extLst>
              <a:ext uri="{FF2B5EF4-FFF2-40B4-BE49-F238E27FC236}">
                <a16:creationId xmlns:a16="http://schemas.microsoft.com/office/drawing/2014/main" id="{CABD2112-C8F1-4FE0-D582-075C2803FCE7}"/>
              </a:ext>
            </a:extLst>
          </p:cNvPr>
          <p:cNvPicPr>
            <a:picLocks noChangeAspect="1"/>
          </p:cNvPicPr>
          <p:nvPr/>
        </p:nvPicPr>
        <p:blipFill>
          <a:blip r:embed="rId2"/>
          <a:stretch>
            <a:fillRect/>
          </a:stretch>
        </p:blipFill>
        <p:spPr>
          <a:xfrm>
            <a:off x="-1" y="550488"/>
            <a:ext cx="8738617" cy="6190880"/>
          </a:xfrm>
          <a:prstGeom prst="rect">
            <a:avLst/>
          </a:prstGeom>
        </p:spPr>
      </p:pic>
    </p:spTree>
    <p:extLst>
      <p:ext uri="{BB962C8B-B14F-4D97-AF65-F5344CB8AC3E}">
        <p14:creationId xmlns:p14="http://schemas.microsoft.com/office/powerpoint/2010/main" val="14882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pPr algn="just"/>
            <a:r>
              <a:rPr lang="tr-TR" dirty="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MERKEZİN AKTİF FAALİYETLERİ</a:t>
            </a:r>
          </a:p>
        </p:txBody>
      </p:sp>
      <p:sp>
        <p:nvSpPr>
          <p:cNvPr id="3" name="İçerik Yer Tutucusu 2"/>
          <p:cNvSpPr>
            <a:spLocks noGrp="1"/>
          </p:cNvSpPr>
          <p:nvPr>
            <p:ph sz="quarter" idx="1"/>
          </p:nvPr>
        </p:nvSpPr>
        <p:spPr>
          <a:xfrm>
            <a:off x="457200" y="1600200"/>
            <a:ext cx="8075240" cy="5069160"/>
          </a:xfrm>
        </p:spPr>
        <p:txBody>
          <a:bodyPr>
            <a:normAutofit/>
          </a:bodyPr>
          <a:lstStyle/>
          <a:p>
            <a:pPr lvl="0" algn="just">
              <a:buClr>
                <a:srgbClr val="FE8637"/>
              </a:buClr>
            </a:pPr>
            <a:r>
              <a:rPr lang="tr-TR" dirty="0">
                <a:solidFill>
                  <a:prstClr val="black"/>
                </a:solidFill>
                <a:latin typeface="Times New Roman" pitchFamily="18" charset="0"/>
                <a:ea typeface="Times New Roman"/>
                <a:cs typeface="Times New Roman" pitchFamily="18" charset="0"/>
              </a:rPr>
              <a:t>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10 fakülte, 3 Yüksekokul ve 6 Meslek Yüksekokulu olmak üzere Toplam 19 akademik birime kayıtlı yaklaşık olarak 3000 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a:t>SİUZEM ALMS SİSTEMİNE NASIL GİRİLİR?</a:t>
            </a:r>
          </a:p>
        </p:txBody>
      </p:sp>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pic>
        <p:nvPicPr>
          <p:cNvPr id="8" name="İçerik Yer Tutucusu 7">
            <a:extLst>
              <a:ext uri="{FF2B5EF4-FFF2-40B4-BE49-F238E27FC236}">
                <a16:creationId xmlns:a16="http://schemas.microsoft.com/office/drawing/2014/main" id="{3D8A2C7B-49EA-3018-7C1B-B9B6662D7A5F}"/>
              </a:ext>
            </a:extLst>
          </p:cNvPr>
          <p:cNvPicPr>
            <a:picLocks noGrp="1" noChangeAspect="1"/>
          </p:cNvPicPr>
          <p:nvPr>
            <p:ph sz="quarter" idx="1"/>
          </p:nvPr>
        </p:nvPicPr>
        <p:blipFill>
          <a:blip r:embed="rId2"/>
          <a:stretch>
            <a:fillRect/>
          </a:stretch>
        </p:blipFill>
        <p:spPr>
          <a:xfrm>
            <a:off x="457200" y="1772137"/>
            <a:ext cx="7467600" cy="4529751"/>
          </a:xfrm>
        </p:spPr>
      </p:pic>
    </p:spTree>
    <p:extLst>
      <p:ext uri="{BB962C8B-B14F-4D97-AF65-F5344CB8AC3E}">
        <p14:creationId xmlns:p14="http://schemas.microsoft.com/office/powerpoint/2010/main" val="304101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marL="0" indent="0" algn="just">
              <a:lnSpc>
                <a:spcPct val="115000"/>
              </a:lnSpc>
              <a:spcAft>
                <a:spcPts val="0"/>
              </a:spcAft>
              <a:buNone/>
            </a:pPr>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B88B1AD-7B3D-B79D-754F-CA1EBF04F3DF}"/>
              </a:ext>
            </a:extLst>
          </p:cNvPr>
          <p:cNvSpPr>
            <a:spLocks noGrp="1"/>
          </p:cNvSpPr>
          <p:nvPr>
            <p:ph sz="quarter" idx="1"/>
          </p:nvPr>
        </p:nvSpPr>
        <p:spPr>
          <a:xfrm>
            <a:off x="658246" y="861667"/>
            <a:ext cx="7467600" cy="4873752"/>
          </a:xfrm>
        </p:spPr>
        <p:txBody>
          <a:bodyPr/>
          <a:lstStyle/>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r>
              <a:rPr lang="tr-TR" b="1" dirty="0"/>
              <a:t>DİNLEDİĞİNİZ İÇİN TEŞEKKÜRLER….</a:t>
            </a:r>
          </a:p>
        </p:txBody>
      </p:sp>
      <p:sp>
        <p:nvSpPr>
          <p:cNvPr id="4" name="Slayt Numarası Yer Tutucusu 3">
            <a:extLst>
              <a:ext uri="{FF2B5EF4-FFF2-40B4-BE49-F238E27FC236}">
                <a16:creationId xmlns:a16="http://schemas.microsoft.com/office/drawing/2014/main" id="{779C441A-E9F7-7072-29B0-39917D6BD9D0}"/>
              </a:ext>
            </a:extLst>
          </p:cNvPr>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337152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582</Words>
  <Application>Microsoft Office PowerPoint</Application>
  <PresentationFormat>Ekran Gösterisi (4:3)</PresentationFormat>
  <Paragraphs>64</Paragraphs>
  <Slides>16</Slides>
  <Notes>1</Notes>
  <HiddenSlides>0</HiddenSlides>
  <MMClips>0</MMClips>
  <ScaleCrop>false</ScaleCrop>
  <HeadingPairs>
    <vt:vector size="6" baseType="variant">
      <vt:variant>
        <vt:lpstr>Kullanılan Yazı Tipleri</vt:lpstr>
      </vt:variant>
      <vt:variant>
        <vt:i4>7</vt:i4>
      </vt:variant>
      <vt:variant>
        <vt:lpstr>Tema</vt:lpstr>
      </vt:variant>
      <vt:variant>
        <vt:i4>4</vt:i4>
      </vt:variant>
      <vt:variant>
        <vt:lpstr>Slayt Başlıkları</vt:lpstr>
      </vt:variant>
      <vt:variant>
        <vt:i4>16</vt:i4>
      </vt:variant>
    </vt:vector>
  </HeadingPairs>
  <TitlesOfParts>
    <vt:vector size="27" baseType="lpstr">
      <vt:lpstr>Arial</vt:lpstr>
      <vt:lpstr>Book Antiqua</vt:lpstr>
      <vt:lpstr>Calibri</vt:lpstr>
      <vt:lpstr>Century Schoolbook</vt:lpstr>
      <vt:lpstr>Times New Roman</vt:lpstr>
      <vt:lpstr>Wingdings</vt:lpstr>
      <vt:lpstr>Wingdings 2</vt:lpstr>
      <vt:lpstr>Cumba</vt:lpstr>
      <vt:lpstr>2_Özel Tasarım</vt:lpstr>
      <vt:lpstr>1_Özel Tasarım</vt:lpstr>
      <vt:lpstr>Özel Tasarım</vt:lpstr>
      <vt:lpstr>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PowerPoint Sunusu</vt:lpstr>
      <vt:lpstr>PowerPoint Sunusu</vt:lpstr>
      <vt:lpstr>MİSYON</vt:lpstr>
      <vt:lpstr>VİZYON</vt:lpstr>
      <vt:lpstr>MERKEZİN AKTİF FAALİYETLERİ</vt:lpstr>
      <vt:lpstr>SİUZEM ALMS SİSTEMİNE NASIL GİRİLİR?</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ASPER</cp:lastModifiedBy>
  <cp:revision>43</cp:revision>
  <dcterms:created xsi:type="dcterms:W3CDTF">2016-04-05T16:03:56Z</dcterms:created>
  <dcterms:modified xsi:type="dcterms:W3CDTF">2024-12-19T07:41:01Z</dcterms:modified>
</cp:coreProperties>
</file>